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69" r:id="rId3"/>
    <p:sldId id="261" r:id="rId4"/>
    <p:sldId id="270" r:id="rId5"/>
    <p:sldId id="256" r:id="rId6"/>
    <p:sldId id="273" r:id="rId7"/>
    <p:sldId id="274" r:id="rId8"/>
    <p:sldId id="258" r:id="rId9"/>
    <p:sldId id="262" r:id="rId10"/>
    <p:sldId id="259" r:id="rId11"/>
    <p:sldId id="268" r:id="rId12"/>
    <p:sldId id="263" r:id="rId13"/>
    <p:sldId id="264" r:id="rId14"/>
    <p:sldId id="272" r:id="rId15"/>
    <p:sldId id="267" r:id="rId16"/>
    <p:sldId id="26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3388E3-55A1-4FCE-B12A-E8C3A6FB8FAA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556B09-E4E4-44F2-BD4F-69BED7AFEB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53442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Информация и её виды.</a:t>
            </a:r>
            <a:br>
              <a:rPr lang="ru-RU" dirty="0" smtClean="0"/>
            </a:br>
            <a:r>
              <a:rPr lang="ru-RU" dirty="0" smtClean="0"/>
              <a:t>Восприятие и представление информации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7854696" cy="1752600"/>
          </a:xfrm>
        </p:spPr>
        <p:txBody>
          <a:bodyPr/>
          <a:lstStyle/>
          <a:p>
            <a:r>
              <a:rPr lang="ru-RU" dirty="0" smtClean="0"/>
              <a:t>Презентацию подготовила:</a:t>
            </a:r>
          </a:p>
          <a:p>
            <a:r>
              <a:rPr lang="ru-RU" dirty="0" smtClean="0"/>
              <a:t>Учитель </a:t>
            </a:r>
            <a:r>
              <a:rPr lang="ru-RU" dirty="0" smtClean="0"/>
              <a:t>технологии</a:t>
            </a:r>
            <a:endParaRPr lang="ru-RU" dirty="0" smtClean="0"/>
          </a:p>
          <a:p>
            <a:r>
              <a:rPr lang="ru-RU" dirty="0" smtClean="0"/>
              <a:t>Шипилова Ю.С.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myslide.ru/documents_4/aa1706b310d2427cfdedd1601f75be51/img18.jpg"/>
          <p:cNvPicPr>
            <a:picLocks noChangeAspect="1" noChangeArrowheads="1"/>
          </p:cNvPicPr>
          <p:nvPr/>
        </p:nvPicPr>
        <p:blipFill>
          <a:blip r:embed="rId2"/>
          <a:srcRect t="14857" b="14286"/>
          <a:stretch>
            <a:fillRect/>
          </a:stretch>
        </p:blipFill>
        <p:spPr bwMode="auto">
          <a:xfrm>
            <a:off x="357158" y="1357298"/>
            <a:ext cx="833445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myshared.ru/9/907847/slide_12.jpg"/>
          <p:cNvPicPr>
            <a:picLocks noChangeAspect="1" noChangeArrowheads="1"/>
          </p:cNvPicPr>
          <p:nvPr/>
        </p:nvPicPr>
        <p:blipFill>
          <a:blip r:embed="rId2"/>
          <a:srcRect b="16666"/>
          <a:stretch>
            <a:fillRect/>
          </a:stretch>
        </p:blipFill>
        <p:spPr bwMode="auto">
          <a:xfrm>
            <a:off x="0" y="928669"/>
            <a:ext cx="8829670" cy="5518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1/slide/0/0v784AUoix6OSHZtBmCQ5fq9aRujMnLlsrEXYGb3D/slide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86698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11df/0003a7d6-75c5012e/img17.jpg"/>
          <p:cNvPicPr>
            <a:picLocks noChangeAspect="1" noChangeArrowheads="1"/>
          </p:cNvPicPr>
          <p:nvPr/>
        </p:nvPicPr>
        <p:blipFill>
          <a:blip r:embed="rId2"/>
          <a:srcRect l="6563" t="6250" r="4375" b="7500"/>
          <a:stretch>
            <a:fillRect/>
          </a:stretch>
        </p:blipFill>
        <p:spPr bwMode="auto">
          <a:xfrm>
            <a:off x="646248" y="1142983"/>
            <a:ext cx="7688339" cy="485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ega-talant.com/uploads/files/202828/87384/92485_images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23" y="-107192"/>
            <a:ext cx="9286923" cy="696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yslide.ru/documents_2/3b01e89f066e75f7cd1f384f4dadb2f1/img4.jpg"/>
          <p:cNvPicPr>
            <a:picLocks noChangeAspect="1" noChangeArrowheads="1"/>
          </p:cNvPicPr>
          <p:nvPr/>
        </p:nvPicPr>
        <p:blipFill>
          <a:blip r:embed="rId2"/>
          <a:srcRect l="1583" r="5379" b="8861"/>
          <a:stretch>
            <a:fillRect/>
          </a:stretch>
        </p:blipFill>
        <p:spPr bwMode="auto">
          <a:xfrm>
            <a:off x="571472" y="642917"/>
            <a:ext cx="8358246" cy="6140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urbaby.ru/files/te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400"/>
            <a:ext cx="7929618" cy="689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Зад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858180" cy="589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videouroki.net/html/2019/10/27/v_5db559c0326be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46498"/>
            <a:ext cx="7882004" cy="5911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myshared.ru/5/408945/slide_7.jpg"/>
          <p:cNvPicPr>
            <a:picLocks noChangeAspect="1" noChangeArrowheads="1"/>
          </p:cNvPicPr>
          <p:nvPr/>
        </p:nvPicPr>
        <p:blipFill>
          <a:blip r:embed="rId2"/>
          <a:srcRect l="5432" t="7500" r="6249" b="12137"/>
          <a:stretch>
            <a:fillRect/>
          </a:stretch>
        </p:blipFill>
        <p:spPr bwMode="auto">
          <a:xfrm>
            <a:off x="357158" y="857232"/>
            <a:ext cx="8479141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3.infourok.ru/uploads/ex/0421/0003c128-edbc1db6/img4.jpg"/>
          <p:cNvPicPr>
            <a:picLocks noChangeAspect="1" noChangeArrowheads="1"/>
          </p:cNvPicPr>
          <p:nvPr/>
        </p:nvPicPr>
        <p:blipFill>
          <a:blip r:embed="rId2"/>
          <a:srcRect l="9402" b="-1"/>
          <a:stretch>
            <a:fillRect/>
          </a:stretch>
        </p:blipFill>
        <p:spPr bwMode="auto">
          <a:xfrm>
            <a:off x="500034" y="785794"/>
            <a:ext cx="864396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2.infourok.ru/uploads/ex/0c8a/00078699-6624c907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69"/>
            <a:ext cx="8501122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mega-talant.com/uploads/files/202828/87384/92485_images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ega-talant.com/uploads/files/202828/87384/92485_images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f.ppt-online.org/files/slide/a/AVM36RahvsSDotjWL2OlBc1yxpinYQbTPde5GU/slide-20.jpg"/>
          <p:cNvPicPr>
            <a:picLocks noChangeAspect="1" noChangeArrowheads="1"/>
          </p:cNvPicPr>
          <p:nvPr/>
        </p:nvPicPr>
        <p:blipFill>
          <a:blip r:embed="rId2"/>
          <a:srcRect t="12285"/>
          <a:stretch>
            <a:fillRect/>
          </a:stretch>
        </p:blipFill>
        <p:spPr bwMode="auto">
          <a:xfrm>
            <a:off x="357158" y="1000108"/>
            <a:ext cx="8513506" cy="560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s03.infourok.ru/uploads/ex/0e83/00014702-642c2679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5"/>
            <a:ext cx="9144000" cy="578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8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Информация и её виды. Восприятие и представление информации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emachines</dc:creator>
  <cp:lastModifiedBy>Юлия Шипилова</cp:lastModifiedBy>
  <cp:revision>27</cp:revision>
  <dcterms:created xsi:type="dcterms:W3CDTF">2021-02-25T03:48:02Z</dcterms:created>
  <dcterms:modified xsi:type="dcterms:W3CDTF">2022-03-19T10:41:58Z</dcterms:modified>
</cp:coreProperties>
</file>